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9" r:id="rId1"/>
  </p:sldMasterIdLst>
  <p:sldIdLst>
    <p:sldId id="256" r:id="rId2"/>
    <p:sldId id="257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56390-16EE-ECE9-C2CC-8870F968E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12168-0C08-536F-5CC7-637131FB2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F367A-7D87-4710-F7DA-42A87773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0E55C-2A54-447D-98F0-3751D6F0C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9732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35D52-9CD2-D7A0-BFF8-8AA3E4741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D7600-C9AF-3F6E-730A-F3615F65A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ED5F8-5160-BD40-0546-C93C0764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A96E-D201-4D6E-82CD-3F12676FD5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3589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61941-D245-F0A3-04DB-E457D0D2F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70723-93AA-CB56-1E24-820520F32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BF527-7F71-4574-5A76-DE6F12428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53776-E60A-41E1-B424-A41909D06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645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1895A-3A0A-C814-2E3B-1167CCA5F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C6D64-4FAC-A587-B2E7-89C9626A8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1C1137-91B3-1327-E3D7-59F87FED1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B49FD-C1DD-4AFD-A288-78E5A302E0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739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C18D49-F4AA-058D-7E2A-887A97389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2E1E1-003B-6648-89FE-BB76200AD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BA0A5-C0A9-3E34-F50B-E2935F228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4A77B-6DCB-409A-81E6-2C3D36B205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11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219B91-80B7-EB30-EE87-51A3740CC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C6EC08-9619-F3E0-67F5-39E386D41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68DE0A-327C-9234-C82F-774B19DB5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F59A0-93E0-4E0B-9B5E-E17CDA10DD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3048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BEB975C-D977-09FE-C25F-E3C15AE46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7CBA09B-94DB-FAEC-39CB-CB5D5ECBF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B5B56E-85D3-49A8-5B8F-A73394E76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A647C-2969-452A-B7EB-4E2FF8A3D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295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D0CB49-40BA-C25B-5E4D-86912B0C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EA1EDE-7F0B-108E-4B84-873A8BD87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ED4D0E-798C-6276-DC54-A734E195A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B9A5A-F26E-4B78-9D7D-77A2A7F4D6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499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167CB38-675C-F4C7-918C-CFFE10154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4F47059-C2F6-FA73-3581-34637F812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D23032-29F7-6CB1-DACA-CAF4AC8A1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A520C-E354-4CC1-8A6D-FF3EF1ABA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839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1FB6A6-079E-37DE-6F53-AF0606409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C308E50-3AB4-3661-0173-1314EE14D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8CA44F-1768-71AE-A90F-A787DFB50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1712D-8E49-4EB6-BC97-67130E71C1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283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16CF1E-FBF4-4D2D-48E1-C3FBE841E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96686D-AD66-58BF-AD6A-58DCFBF44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04C4FD-0C8F-4F44-14A1-D23F38C3A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9F2DE-796A-4AEE-8339-13FAA9ECB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413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4DC1655-A186-1D7C-425F-9C4C6B5F7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A7C0751-513A-4E0E-30A0-E4B5B5346F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39778-8949-5AB7-5B96-15897A2295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7463-498D-B3AB-DCF7-FA5ADF7B6D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E33B-57D5-FFF2-4F9C-C1FA144296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938D2B-47F6-4467-BCF7-3A60B676A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0196D28-5038-4E27-7FEA-1AE697BFFC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Lord, I make a full surrender,</a:t>
            </a:r>
            <a:br>
              <a:rPr lang="en-AU" altLang="en-US" sz="4000" dirty="0"/>
            </a:br>
            <a:r>
              <a:rPr lang="en-AU" altLang="en-US" sz="4000" dirty="0"/>
              <a:t>All I have I yield to thee;</a:t>
            </a:r>
            <a:br>
              <a:rPr lang="en-AU" altLang="en-US" sz="4000" dirty="0"/>
            </a:br>
            <a:r>
              <a:rPr lang="en-AU" altLang="en-US" sz="4000" dirty="0"/>
              <a:t>For thy love, so great and tender,</a:t>
            </a:r>
            <a:br>
              <a:rPr lang="en-AU" altLang="en-US" sz="4000" dirty="0"/>
            </a:br>
            <a:r>
              <a:rPr lang="en-AU" altLang="en-US" sz="4000" dirty="0"/>
              <a:t>Asks the gift of me.</a:t>
            </a:r>
            <a:br>
              <a:rPr lang="en-AU" altLang="en-US" sz="4000" dirty="0"/>
            </a:br>
            <a:r>
              <a:rPr lang="en-AU" altLang="en-US" sz="4000" dirty="0"/>
              <a:t>Lord, I bring my whole affection,</a:t>
            </a:r>
            <a:br>
              <a:rPr lang="en-AU" altLang="en-US" sz="4000" dirty="0"/>
            </a:br>
            <a:r>
              <a:rPr lang="en-AU" altLang="en-US" sz="4000" dirty="0"/>
              <a:t>Claim it, take it for thine own,</a:t>
            </a:r>
            <a:br>
              <a:rPr lang="en-AU" altLang="en-US" sz="4000" dirty="0"/>
            </a:br>
            <a:r>
              <a:rPr lang="en-AU" altLang="en-US" sz="4000" dirty="0"/>
              <a:t>Safely kept by thy protection,</a:t>
            </a:r>
            <a:br>
              <a:rPr lang="en-AU" altLang="en-US" sz="4000" dirty="0"/>
            </a:br>
            <a:r>
              <a:rPr lang="en-AU" altLang="en-US" sz="4000" dirty="0"/>
              <a:t>Fixed on thee alone.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9A1D34-1AAE-4D66-23E3-69B2C4FC0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3200" dirty="0"/>
            </a:br>
            <a:r>
              <a:rPr lang="en-AU" altLang="en-US" sz="4000" dirty="0"/>
              <a:t>Glory, glory, hallelujah!</a:t>
            </a:r>
            <a:br>
              <a:rPr lang="en-AU" altLang="en-US" sz="4000" dirty="0"/>
            </a:br>
            <a:r>
              <a:rPr lang="en-AU" altLang="en-US" sz="4000" dirty="0"/>
              <a:t>I have given my all to God;</a:t>
            </a:r>
            <a:br>
              <a:rPr lang="en-AU" altLang="en-US" sz="4000" dirty="0"/>
            </a:br>
            <a:r>
              <a:rPr lang="en-AU" altLang="en-US" sz="4000" dirty="0"/>
              <a:t>And I now have full salvation</a:t>
            </a:r>
            <a:br>
              <a:rPr lang="en-AU" altLang="en-US" sz="4000" dirty="0"/>
            </a:br>
            <a:r>
              <a:rPr lang="en-AU" altLang="en-US" sz="4000" dirty="0"/>
              <a:t>Through the precious	blood.</a:t>
            </a:r>
            <a:br>
              <a:rPr lang="en-AU" altLang="en-US" dirty="0"/>
            </a:br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46CF88-B21E-12CF-2F90-FBAFB1F73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752528"/>
          </a:xfrm>
        </p:spPr>
        <p:txBody>
          <a:bodyPr/>
          <a:lstStyle/>
          <a:p>
            <a:r>
              <a:rPr lang="en-AU" altLang="en-US" sz="2000" dirty="0"/>
              <a:t>Verse 2. </a:t>
            </a:r>
            <a:br>
              <a:rPr lang="en-AU" altLang="en-US" dirty="0"/>
            </a:br>
            <a:r>
              <a:rPr lang="en-AU" altLang="en-US" sz="4000" dirty="0"/>
              <a:t>Lord, my will I here present thee</a:t>
            </a:r>
            <a:br>
              <a:rPr lang="en-AU" altLang="en-US" sz="4000" dirty="0"/>
            </a:br>
            <a:r>
              <a:rPr lang="en-AU" altLang="en-US" sz="4000" dirty="0"/>
              <a:t>Gladly, now no longer mine;</a:t>
            </a:r>
            <a:br>
              <a:rPr lang="en-AU" altLang="en-US" sz="4000" dirty="0"/>
            </a:br>
            <a:r>
              <a:rPr lang="en-AU" altLang="en-US" sz="4000" dirty="0"/>
              <a:t>Let no evil thing prevent me</a:t>
            </a:r>
            <a:br>
              <a:rPr lang="en-AU" altLang="en-US" sz="4000" dirty="0"/>
            </a:br>
            <a:r>
              <a:rPr lang="en-AU" altLang="en-US" sz="4000" dirty="0"/>
              <a:t>Blending it with thine.</a:t>
            </a:r>
            <a:br>
              <a:rPr lang="en-AU" altLang="en-US" sz="4000" dirty="0"/>
            </a:br>
            <a:r>
              <a:rPr lang="en-AU" altLang="en-US" sz="4000" dirty="0"/>
              <a:t>Lord, my life I lay before thee;</a:t>
            </a:r>
            <a:br>
              <a:rPr lang="en-AU" altLang="en-US" sz="4000" dirty="0"/>
            </a:br>
            <a:r>
              <a:rPr lang="en-AU" altLang="en-US" sz="4000" dirty="0"/>
              <a:t>Hear this hour the sacred vow;</a:t>
            </a:r>
            <a:br>
              <a:rPr lang="en-AU" altLang="en-US" sz="4000" dirty="0"/>
            </a:br>
            <a:r>
              <a:rPr lang="en-AU" altLang="en-US" sz="4000" dirty="0"/>
              <a:t>All thine own I now restore thee,</a:t>
            </a:r>
            <a:br>
              <a:rPr lang="en-AU" altLang="en-US" sz="4000" dirty="0"/>
            </a:br>
            <a:r>
              <a:rPr lang="en-AU" altLang="en-US" sz="4000" dirty="0"/>
              <a:t>Thine for ever now.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9A1D34-1AAE-4D66-23E3-69B2C4FC0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3200" dirty="0"/>
            </a:br>
            <a:r>
              <a:rPr lang="en-AU" altLang="en-US" sz="4000" dirty="0"/>
              <a:t>Glory, glory, hallelujah!</a:t>
            </a:r>
            <a:br>
              <a:rPr lang="en-AU" altLang="en-US" sz="4000" dirty="0"/>
            </a:br>
            <a:r>
              <a:rPr lang="en-AU" altLang="en-US" sz="4000" dirty="0"/>
              <a:t>I have given my all to God;</a:t>
            </a:r>
            <a:br>
              <a:rPr lang="en-AU" altLang="en-US" sz="4000" dirty="0"/>
            </a:br>
            <a:r>
              <a:rPr lang="en-AU" altLang="en-US" sz="4000" dirty="0"/>
              <a:t>And I now have full salvation</a:t>
            </a:r>
            <a:br>
              <a:rPr lang="en-AU" altLang="en-US" sz="4000" dirty="0"/>
            </a:br>
            <a:r>
              <a:rPr lang="en-AU" altLang="en-US" sz="4000" dirty="0"/>
              <a:t>Through the precious	blood.</a:t>
            </a:r>
            <a:br>
              <a:rPr lang="en-AU" altLang="en-US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320050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25C97C-F51E-62EE-6EB7-7FCA3CD4F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/>
              <a:t>Verse 3. </a:t>
            </a:r>
            <a:br>
              <a:rPr lang="en-AU" altLang="en-US" dirty="0"/>
            </a:br>
            <a:r>
              <a:rPr lang="en-AU" altLang="en-US" sz="4000" dirty="0" err="1"/>
              <a:t>Blessèd</a:t>
            </a:r>
            <a:r>
              <a:rPr lang="en-AU" altLang="en-US" sz="4000" dirty="0"/>
              <a:t> Spirit, thou hast brought me</a:t>
            </a:r>
            <a:br>
              <a:rPr lang="en-AU" altLang="en-US" sz="4000" dirty="0"/>
            </a:br>
            <a:r>
              <a:rPr lang="en-AU" altLang="en-US" sz="4000" dirty="0"/>
              <a:t>Thus my all to thee to give;</a:t>
            </a:r>
            <a:br>
              <a:rPr lang="en-AU" altLang="en-US" sz="4000" dirty="0"/>
            </a:br>
            <a:r>
              <a:rPr lang="en-AU" altLang="en-US" sz="4000" dirty="0"/>
              <a:t>For the blood of Christ has bought me, and by faith I live.</a:t>
            </a:r>
            <a:br>
              <a:rPr lang="en-AU" altLang="en-US" sz="4000" dirty="0"/>
            </a:br>
            <a:r>
              <a:rPr lang="en-AU" altLang="en-US" sz="4000" dirty="0"/>
              <a:t>Show thyself, O God of power,</a:t>
            </a:r>
            <a:br>
              <a:rPr lang="en-AU" altLang="en-US" sz="4000" dirty="0"/>
            </a:br>
            <a:r>
              <a:rPr lang="en-AU" altLang="en-US" sz="4000" dirty="0"/>
              <a:t>My unchanging, loving friend;</a:t>
            </a:r>
            <a:br>
              <a:rPr lang="en-AU" altLang="en-US" sz="4000" dirty="0"/>
            </a:br>
            <a:r>
              <a:rPr lang="en-AU" altLang="en-US" sz="4000" dirty="0"/>
              <a:t>Keep me till, in death's glad hour,</a:t>
            </a:r>
            <a:br>
              <a:rPr lang="en-AU" altLang="en-US" sz="4000" dirty="0"/>
            </a:br>
            <a:r>
              <a:rPr lang="en-AU" altLang="en-US" sz="4000" dirty="0"/>
              <a:t>Faith in sight shall end.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9A1D34-1AAE-4D66-23E3-69B2C4FC0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3200" dirty="0"/>
            </a:br>
            <a:r>
              <a:rPr lang="en-AU" altLang="en-US" sz="4000" dirty="0"/>
              <a:t>Glory, glory, hallelujah!</a:t>
            </a:r>
            <a:br>
              <a:rPr lang="en-AU" altLang="en-US" sz="4000" dirty="0"/>
            </a:br>
            <a:r>
              <a:rPr lang="en-AU" altLang="en-US" sz="4000" dirty="0"/>
              <a:t>I have given my all to God;</a:t>
            </a:r>
            <a:br>
              <a:rPr lang="en-AU" altLang="en-US" sz="4000" dirty="0"/>
            </a:br>
            <a:r>
              <a:rPr lang="en-AU" altLang="en-US" sz="4000" dirty="0"/>
              <a:t>And I now have full salvation</a:t>
            </a:r>
            <a:br>
              <a:rPr lang="en-AU" altLang="en-US" sz="4000" dirty="0"/>
            </a:br>
            <a:r>
              <a:rPr lang="en-AU" altLang="en-US" sz="4000" dirty="0"/>
              <a:t>Through the precious	blood.</a:t>
            </a:r>
            <a:br>
              <a:rPr lang="en-AU" altLang="en-US" dirty="0"/>
            </a:br>
            <a:endParaRPr lang="en-A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B4E1A1-FEB2-27B9-8BC8-158DB3E9B247}"/>
              </a:ext>
            </a:extLst>
          </p:cNvPr>
          <p:cNvSpPr txBox="1"/>
          <p:nvPr/>
        </p:nvSpPr>
        <p:spPr>
          <a:xfrm>
            <a:off x="263525" y="6092825"/>
            <a:ext cx="32400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Lord, I make a full surrender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 err="1">
                <a:latin typeface="+mn-lt"/>
              </a:rPr>
              <a:t>Attr</a:t>
            </a:r>
            <a:r>
              <a:rPr lang="en-US" sz="1050" dirty="0">
                <a:latin typeface="+mn-lt"/>
              </a:rPr>
              <a:t> Charles W. L. </a:t>
            </a:r>
            <a:r>
              <a:rPr lang="en-US" sz="1050" dirty="0" err="1">
                <a:latin typeface="+mn-lt"/>
              </a:rPr>
              <a:t>Christien</a:t>
            </a:r>
            <a:r>
              <a:rPr lang="en-US" sz="1050" dirty="0">
                <a:latin typeface="+mn-lt"/>
              </a:rPr>
              <a:t> (1839-1926)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72040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323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504. Lord, I make a full surrender, All I have I yield to thee; For thy love, so great and tender, Asks the gift of me. Lord, I bring my whole affection, Claim it, take it for thine own, Safely kept by thy protection, Fixed on thee alone.</dc:title>
  <dc:creator>Perth Fortress Salvos</dc:creator>
  <cp:lastModifiedBy>Narelle Wheaton</cp:lastModifiedBy>
  <cp:revision>11</cp:revision>
  <dcterms:created xsi:type="dcterms:W3CDTF">1998-11-20T04:27:46Z</dcterms:created>
  <dcterms:modified xsi:type="dcterms:W3CDTF">2023-07-27T03:51:31Z</dcterms:modified>
</cp:coreProperties>
</file>